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40411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Sistem Urinaria pada Manusia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4037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urinaria adalah sistem vital dalam tubuh manusia yang bertanggung jawab untuk mengeluarkan limbah, menjaga keseimbangan cairan, dan menjaga kesehatan tubuh secara keseluruhan.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53239"/>
            <a:ext cx="6149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Fungsi Sistem Urinaria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9195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527935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Penghilangan Limbah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09729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urinaria membantu menghilangkan limbah dan toksin dari tubuh melalui pembentukan urin.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9195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527935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Pengaturan Cairan Tubuh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09729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urinaria membantu menjaga keseimbangan cairan tubuh dengan mengatur produksi dan ekskresi urin.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621649"/>
            <a:ext cx="5166122" cy="2454712"/>
          </a:xfrm>
          <a:prstGeom prst="roundRect">
            <a:avLst>
              <a:gd name="adj" fmla="val 4073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4857631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Pemeliharaan Keseimbangan Elektrolit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774174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urinaria membantu menjaga keseimbangan elektrolit penting seperti natrium, kalium, dan kalsium dalam tubuh.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621649"/>
            <a:ext cx="5166122" cy="2454712"/>
          </a:xfrm>
          <a:prstGeom prst="roundRect">
            <a:avLst>
              <a:gd name="adj" fmla="val 4073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4857631"/>
            <a:ext cx="3863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Pemeliharaan Tekanan Darah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426988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Regulasi produksi hormon renin oleh sistem urinaria membantu mengatur tekanan darah dalam tubuh.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214914"/>
            <a:ext cx="6598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Anatomi Sistem Urinaria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Ginjal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3755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Ginjal adalah organ utama dalam sistem urinaria yang berfungsi menyaring darah dan menghasilkan urin.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Kandung Kemih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Kandung kemih adalah organ berongga yang menyimpan sementara urin sebelum dikeluarkan dari tubuh melalui proses berkemih.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Nefron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Nefron adalah unit struktural dan fungsional di dalam ginjal yang bertanggung jawab untuk pembentukan urin.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07996"/>
            <a:ext cx="6926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Proses Pembentukan Urin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246709"/>
            <a:ext cx="44410" cy="4874895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2648010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203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65610" y="2461974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4688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Filtrasi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03823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Proses dimana darah disaring di dalam ginjal, menghasilkan filtrat yang kemudian akan menjadi urin.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758863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311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7510" y="357282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3579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Reabsorpsi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4149090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Ginjal menyerap kembali zat-zat yang masih berguna seperti air, gula, dan nutrisi dari filtrat untuk dimasukkan kembali ke dalam darah.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87600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8598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90" y="490156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9084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Sekresi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47782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Proses dimana ginjal mengeluarkan limbah dan sisa-sisa zat yang berlebihan dari darah ke dalam urin yang akan dikeluarkan.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490799" y="1083707"/>
            <a:ext cx="8039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Kelainan pada Sistem Urinaria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22849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691182" y="2326600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23612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Batu Ginjal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2129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Pembentukan batu kristal di dalam ginjal yang bisa menyebabkan nyeri dan gangguan saluran kemih.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653082" y="4078843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4113490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Infeksi Saluran Kemih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2129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Infeksi bakteri pada saluran kemih yang dapat menyebabkan nyeri, demam, dan masalah kesehatan lainnya.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45462" y="583108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5212913" y="5865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Gagal Ginjal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2129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Keadaan di mana ginjal kehilangan kemampuannya untuk membuang limbah dan menjaga keseimbangan cairan dalam tubuh.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601867"/>
            <a:ext cx="9890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Pengobatan Penyakit Sistem Urinaria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51666"/>
            <a:ext cx="28956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Pengobatan Medis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93394" y="3518059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Pemberian antibiotik untuk infeksi saluran kemih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673084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Teknik bedah untuk penghilangan batu ginjal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5472708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Terapi dialisis atau transplantasi ginjal untuk gagal ginjal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43932" y="285166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Pengobatan Alternatif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99334" y="3934539"/>
            <a:ext cx="28009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Penggunaan ramuan herbal untuk meningkatkan efisiensi ginjal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99334" y="5444966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Perubahan gaya hidup seperti menerapkan diet rendah garam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449872" y="285166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Perawatan Diri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805273" y="3518059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Mengonsumsi cukup air untuk menjaga hidrasi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05273" y="4317683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Mempertahankan pola makan sehat dan aktifitas fisik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05273" y="5472708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Menghindari konsumsi alkohol dan merokok yang berlebihan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9F9FF">
              <a:alpha val="75000"/>
            </a:srgbClr>
          </a:solidFill>
          <a:ln w="13216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3552" y="581858"/>
            <a:ext cx="9385697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7"/>
              </a:lnSpc>
              <a:buNone/>
            </a:pPr>
            <a:r>
              <a:rPr lang="en-US" sz="416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Pencegahan Masalah pada Sistem Urinaria</a:t>
            </a:r>
            <a:endParaRPr lang="en-US" sz="4166" dirty="0"/>
          </a:p>
        </p:txBody>
      </p:sp>
      <p:sp>
        <p:nvSpPr>
          <p:cNvPr id="5" name="Shape 2"/>
          <p:cNvSpPr/>
          <p:nvPr/>
        </p:nvSpPr>
        <p:spPr>
          <a:xfrm>
            <a:off x="793552" y="2221587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13216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8342" y="2446377"/>
            <a:ext cx="243840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Pentingnya Hidrasi</a:t>
            </a:r>
            <a:endParaRPr lang="en-US" sz="2083" dirty="0"/>
          </a:p>
        </p:txBody>
      </p:sp>
      <p:sp>
        <p:nvSpPr>
          <p:cNvPr id="7" name="Text 4"/>
          <p:cNvSpPr/>
          <p:nvPr/>
        </p:nvSpPr>
        <p:spPr>
          <a:xfrm>
            <a:off x="1018342" y="2988588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Minumlah cukup air setiap hari untuk menjaga sistem urinaria tetap sehat dan mencegah banyak kelainan.</a:t>
            </a:r>
            <a:endParaRPr lang="en-US" sz="1666" dirty="0"/>
          </a:p>
        </p:txBody>
      </p:sp>
      <p:sp>
        <p:nvSpPr>
          <p:cNvPr id="8" name="Shape 5"/>
          <p:cNvSpPr/>
          <p:nvPr/>
        </p:nvSpPr>
        <p:spPr>
          <a:xfrm>
            <a:off x="793552" y="4101941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13216">
            <a:solidFill>
              <a:srgbClr val="A5B3F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18342" y="4326731"/>
            <a:ext cx="225552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Pola Makan Sehat</a:t>
            </a:r>
            <a:endParaRPr lang="en-US" sz="2083" dirty="0"/>
          </a:p>
        </p:txBody>
      </p:sp>
      <p:sp>
        <p:nvSpPr>
          <p:cNvPr id="10" name="Text 7"/>
          <p:cNvSpPr/>
          <p:nvPr/>
        </p:nvSpPr>
        <p:spPr>
          <a:xfrm>
            <a:off x="1018342" y="4868942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Kurangi konsumsi makanan yang tinggi gula, garam, atau lemak jenuh yang dapat mempengaruhi kesehatan sistem urinaria.</a:t>
            </a:r>
            <a:endParaRPr lang="en-US" sz="1666" dirty="0"/>
          </a:p>
        </p:txBody>
      </p:sp>
      <p:sp>
        <p:nvSpPr>
          <p:cNvPr id="11" name="Shape 8"/>
          <p:cNvSpPr/>
          <p:nvPr/>
        </p:nvSpPr>
        <p:spPr>
          <a:xfrm>
            <a:off x="793552" y="5982295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13216">
            <a:solidFill>
              <a:srgbClr val="A5B3F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8342" y="6207085"/>
            <a:ext cx="364236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4"/>
              </a:lnSpc>
              <a:buNone/>
            </a:pPr>
            <a:r>
              <a:rPr lang="en-US" sz="208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Melakukan Olahraga Teratur</a:t>
            </a:r>
            <a:endParaRPr lang="en-US" sz="2083" dirty="0"/>
          </a:p>
        </p:txBody>
      </p:sp>
      <p:sp>
        <p:nvSpPr>
          <p:cNvPr id="13" name="Text 10"/>
          <p:cNvSpPr/>
          <p:nvPr/>
        </p:nvSpPr>
        <p:spPr>
          <a:xfrm>
            <a:off x="1018342" y="6749296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Olahraga rutin dapat membantu meningkatkan sirkulasi darah dan menjaga kesehatan fungsi ginjal.</a:t>
            </a:r>
            <a:endParaRPr lang="en-US" sz="1666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410944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Kesimpulan dan Peran Penting Sistem Urinaria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5831443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urinaria berperan penting dalam menjaga keseimbangan internal tubuh dan membantu menghilangkan limbah serta racun yang berbahaya. Melakukan perawatan dan menjaga kesehatan sistem urinaria sangat penting bagi kesejahteraan kita.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2023-10-28T13:18:27Z</dcterms:created>
  <dcterms:modified xsi:type="dcterms:W3CDTF">2023-10-28T13:18:27Z</dcterms:modified>
</cp:coreProperties>
</file>